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8F781-DC2F-4E05-987B-07C788689CC9}" type="datetimeFigureOut">
              <a:rPr lang="en-US" smtClean="0"/>
              <a:pPr/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B492-BF6A-4D20-BE08-3B66D39668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8F781-DC2F-4E05-987B-07C788689CC9}" type="datetimeFigureOut">
              <a:rPr lang="en-US" smtClean="0"/>
              <a:pPr/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B492-BF6A-4D20-BE08-3B66D39668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8F781-DC2F-4E05-987B-07C788689CC9}" type="datetimeFigureOut">
              <a:rPr lang="en-US" smtClean="0"/>
              <a:pPr/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B492-BF6A-4D20-BE08-3B66D39668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8F781-DC2F-4E05-987B-07C788689CC9}" type="datetimeFigureOut">
              <a:rPr lang="en-US" smtClean="0"/>
              <a:pPr/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B492-BF6A-4D20-BE08-3B66D39668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8F781-DC2F-4E05-987B-07C788689CC9}" type="datetimeFigureOut">
              <a:rPr lang="en-US" smtClean="0"/>
              <a:pPr/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B492-BF6A-4D20-BE08-3B66D39668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8F781-DC2F-4E05-987B-07C788689CC9}" type="datetimeFigureOut">
              <a:rPr lang="en-US" smtClean="0"/>
              <a:pPr/>
              <a:t>5/19/2017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B492-BF6A-4D20-BE08-3B66D39668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8F781-DC2F-4E05-987B-07C788689CC9}" type="datetimeFigureOut">
              <a:rPr lang="en-US" smtClean="0"/>
              <a:pPr/>
              <a:t>5/19/2017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B492-BF6A-4D20-BE08-3B66D39668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8F781-DC2F-4E05-987B-07C788689CC9}" type="datetimeFigureOut">
              <a:rPr lang="en-US" smtClean="0"/>
              <a:pPr/>
              <a:t>5/19/2017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B492-BF6A-4D20-BE08-3B66D39668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8F781-DC2F-4E05-987B-07C788689CC9}" type="datetimeFigureOut">
              <a:rPr lang="en-US" smtClean="0"/>
              <a:pPr/>
              <a:t>5/19/2017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B492-BF6A-4D20-BE08-3B66D39668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8F781-DC2F-4E05-987B-07C788689CC9}" type="datetimeFigureOut">
              <a:rPr lang="en-US" smtClean="0"/>
              <a:pPr/>
              <a:t>5/19/2017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B492-BF6A-4D20-BE08-3B66D39668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8F781-DC2F-4E05-987B-07C788689CC9}" type="datetimeFigureOut">
              <a:rPr lang="en-US" smtClean="0"/>
              <a:pPr/>
              <a:t>5/19/2017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B492-BF6A-4D20-BE08-3B66D39668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8F781-DC2F-4E05-987B-07C788689CC9}" type="datetimeFigureOut">
              <a:rPr lang="en-US" smtClean="0"/>
              <a:pPr/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6B492-BF6A-4D20-BE08-3B66D39668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ieman\Documents\Snagit\Ocean Site Page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15" y="457200"/>
            <a:ext cx="9022707" cy="5638800"/>
          </a:xfrm>
          <a:prstGeom prst="rect">
            <a:avLst/>
          </a:prstGeom>
          <a:noFill/>
        </p:spPr>
      </p:pic>
      <p:sp>
        <p:nvSpPr>
          <p:cNvPr id="7" name="Left Arrow 6"/>
          <p:cNvSpPr/>
          <p:nvPr/>
        </p:nvSpPr>
        <p:spPr>
          <a:xfrm>
            <a:off x="2819400" y="2362200"/>
            <a:ext cx="1371600" cy="9144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914400" y="1295400"/>
            <a:ext cx="3733800" cy="990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8200" y="14478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Access the Assessor’s Resources select departments below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nieman\Documents\Snagit\Ocean Site Page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255" y="457200"/>
            <a:ext cx="9032745" cy="5638800"/>
          </a:xfrm>
          <a:prstGeom prst="rect">
            <a:avLst/>
          </a:prstGeom>
          <a:noFill/>
        </p:spPr>
      </p:pic>
      <p:sp>
        <p:nvSpPr>
          <p:cNvPr id="3" name="Down Arrow 2"/>
          <p:cNvSpPr/>
          <p:nvPr/>
        </p:nvSpPr>
        <p:spPr>
          <a:xfrm>
            <a:off x="3124200" y="2819400"/>
            <a:ext cx="533400" cy="1828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810000" y="3200400"/>
            <a:ext cx="3733800" cy="990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38600" y="34290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Choose Finance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nieman\Documents\Snagit\Ocean Site Page 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85800"/>
            <a:ext cx="8650908" cy="5410200"/>
          </a:xfrm>
          <a:prstGeom prst="rect">
            <a:avLst/>
          </a:prstGeom>
          <a:noFill/>
        </p:spPr>
      </p:pic>
      <p:sp>
        <p:nvSpPr>
          <p:cNvPr id="3" name="Right Arrow 2"/>
          <p:cNvSpPr/>
          <p:nvPr/>
        </p:nvSpPr>
        <p:spPr>
          <a:xfrm>
            <a:off x="4800600" y="3200400"/>
            <a:ext cx="1524000" cy="685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505200" y="2133600"/>
            <a:ext cx="3733800" cy="990600"/>
            <a:chOff x="914400" y="1295400"/>
            <a:chExt cx="3733800" cy="990600"/>
          </a:xfrm>
        </p:grpSpPr>
        <p:sp>
          <p:nvSpPr>
            <p:cNvPr id="4" name="Rounded Rectangle 3"/>
            <p:cNvSpPr/>
            <p:nvPr/>
          </p:nvSpPr>
          <p:spPr>
            <a:xfrm>
              <a:off x="914400" y="1295400"/>
              <a:ext cx="3733800" cy="990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143000" y="1524000"/>
              <a:ext cx="3276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Select Tax Assessment</a:t>
              </a:r>
              <a:endParaRPr lang="en-US" dirty="0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nieman\Documents\Snagit\Ocean Site Page 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457200"/>
            <a:ext cx="9156109" cy="5715000"/>
          </a:xfrm>
          <a:prstGeom prst="rect">
            <a:avLst/>
          </a:prstGeom>
          <a:noFill/>
        </p:spPr>
      </p:pic>
      <p:sp>
        <p:nvSpPr>
          <p:cNvPr id="3" name="Up Arrow 2"/>
          <p:cNvSpPr/>
          <p:nvPr/>
        </p:nvSpPr>
        <p:spPr>
          <a:xfrm>
            <a:off x="3505200" y="2590800"/>
            <a:ext cx="1219200" cy="13716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4038600" y="685800"/>
            <a:ext cx="3886200" cy="1524000"/>
            <a:chOff x="914400" y="1295400"/>
            <a:chExt cx="3886200" cy="1524000"/>
          </a:xfrm>
        </p:grpSpPr>
        <p:sp>
          <p:nvSpPr>
            <p:cNvPr id="4" name="Rounded Rectangle 3"/>
            <p:cNvSpPr/>
            <p:nvPr/>
          </p:nvSpPr>
          <p:spPr>
            <a:xfrm>
              <a:off x="914400" y="1295400"/>
              <a:ext cx="3886200" cy="15240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43000" y="1524000"/>
              <a:ext cx="3352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For Property information, Sales Data, and Assessor Records (post cards and Property Cards choose here</a:t>
              </a:r>
              <a:endParaRPr lang="en-US" dirty="0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jnieman\Documents\Snagit\Ocean Site Page 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457200"/>
            <a:ext cx="9156109" cy="5715000"/>
          </a:xfrm>
          <a:prstGeom prst="rect">
            <a:avLst/>
          </a:prstGeom>
          <a:noFill/>
        </p:spPr>
      </p:pic>
      <p:sp>
        <p:nvSpPr>
          <p:cNvPr id="4" name="Down Arrow 3"/>
          <p:cNvSpPr/>
          <p:nvPr/>
        </p:nvSpPr>
        <p:spPr>
          <a:xfrm>
            <a:off x="3505200" y="4191000"/>
            <a:ext cx="914400" cy="990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533400" y="2971800"/>
            <a:ext cx="3733800" cy="990600"/>
            <a:chOff x="914400" y="1295400"/>
            <a:chExt cx="3733800" cy="990600"/>
          </a:xfrm>
        </p:grpSpPr>
        <p:sp>
          <p:nvSpPr>
            <p:cNvPr id="5" name="Rounded Rectangle 4"/>
            <p:cNvSpPr/>
            <p:nvPr/>
          </p:nvSpPr>
          <p:spPr>
            <a:xfrm>
              <a:off x="914400" y="1295400"/>
              <a:ext cx="3733800" cy="990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66800" y="1447800"/>
              <a:ext cx="3429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Appeals can be filed via this link. </a:t>
              </a:r>
              <a:endParaRPr lang="en-US" dirty="0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nieman\Documents\Snagit\Ocean Site Page 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457200"/>
            <a:ext cx="9156109" cy="5715000"/>
          </a:xfrm>
          <a:prstGeom prst="rect">
            <a:avLst/>
          </a:prstGeom>
          <a:noFill/>
        </p:spPr>
      </p:pic>
      <p:sp>
        <p:nvSpPr>
          <p:cNvPr id="3" name="Up Arrow 2"/>
          <p:cNvSpPr/>
          <p:nvPr/>
        </p:nvSpPr>
        <p:spPr>
          <a:xfrm>
            <a:off x="3124200" y="3733800"/>
            <a:ext cx="838200" cy="9144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4419600" y="3886200"/>
            <a:ext cx="3733800" cy="990600"/>
            <a:chOff x="914400" y="1295400"/>
            <a:chExt cx="3733800" cy="990600"/>
          </a:xfrm>
        </p:grpSpPr>
        <p:sp>
          <p:nvSpPr>
            <p:cNvPr id="4" name="Rounded Rectangle 3"/>
            <p:cNvSpPr/>
            <p:nvPr/>
          </p:nvSpPr>
          <p:spPr>
            <a:xfrm>
              <a:off x="914400" y="1295400"/>
              <a:ext cx="3733800" cy="990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66800" y="1524000"/>
              <a:ext cx="3352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Address Change Forms are found here</a:t>
              </a:r>
              <a:endParaRPr lang="en-US" dirty="0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nieman\Documents\Snagit\Ocean Site Page 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457200"/>
            <a:ext cx="9156109" cy="5715000"/>
          </a:xfrm>
          <a:prstGeom prst="rect">
            <a:avLst/>
          </a:prstGeom>
          <a:noFill/>
        </p:spPr>
      </p:pic>
      <p:sp>
        <p:nvSpPr>
          <p:cNvPr id="3" name="Right Arrow 2"/>
          <p:cNvSpPr/>
          <p:nvPr/>
        </p:nvSpPr>
        <p:spPr>
          <a:xfrm>
            <a:off x="2057400" y="2514600"/>
            <a:ext cx="9906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343400" y="2895600"/>
            <a:ext cx="3733800" cy="990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0" y="30480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Deed records are also available going back until 1976. 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55</Words>
  <Application>Microsoft Office PowerPoint</Application>
  <PresentationFormat>On-screen Show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jnieman</dc:creator>
  <cp:lastModifiedBy>abecker</cp:lastModifiedBy>
  <cp:revision>2</cp:revision>
  <dcterms:created xsi:type="dcterms:W3CDTF">2016-12-06T21:35:38Z</dcterms:created>
  <dcterms:modified xsi:type="dcterms:W3CDTF">2017-05-19T19:38:35Z</dcterms:modified>
</cp:coreProperties>
</file>